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1001236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Clique para mover o slide</a:t>
            </a: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2000" b="0" strike="noStrike" spc="-1">
                <a:latin typeface="Arial"/>
              </a:rPr>
              <a:t>Clique para editar o formato de notas</a:t>
            </a:r>
          </a:p>
        </p:txBody>
      </p:sp>
      <p:sp>
        <p:nvSpPr>
          <p:cNvPr id="8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&lt;cabeçalho&gt;</a:t>
            </a:r>
          </a:p>
        </p:txBody>
      </p:sp>
      <p:sp>
        <p:nvSpPr>
          <p:cNvPr id="8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pt-BR" sz="1400" b="0" strike="noStrike" spc="-1">
                <a:latin typeface="Times New Roman"/>
              </a:rPr>
              <a:t>&lt;data/hora&gt;</a:t>
            </a:r>
          </a:p>
        </p:txBody>
      </p:sp>
      <p:sp>
        <p:nvSpPr>
          <p:cNvPr id="8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&lt;rodapé&gt;</a:t>
            </a:r>
          </a:p>
        </p:txBody>
      </p:sp>
      <p:sp>
        <p:nvSpPr>
          <p:cNvPr id="9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435FE654-6C03-4637-B477-96E7DEF45340}" type="slidenum">
              <a:rPr lang="pt-BR" sz="1400" b="0" strike="noStrike" spc="-1">
                <a:latin typeface="Times New Roman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7100" y="750888"/>
            <a:ext cx="5002213" cy="3751262"/>
          </a:xfrm>
          <a:prstGeom prst="rect">
            <a:avLst/>
          </a:prstGeom>
        </p:spPr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85800" y="4756320"/>
            <a:ext cx="5483880" cy="45043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0" name="CustomShape 3"/>
          <p:cNvSpPr/>
          <p:nvPr/>
        </p:nvSpPr>
        <p:spPr>
          <a:xfrm>
            <a:off x="3884760" y="9510840"/>
            <a:ext cx="2969280" cy="497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</a:pPr>
            <a:fld id="{63652D15-924D-4760-BB10-6CB5076710E0}" type="slidenum">
              <a:rPr lang="pt-BR" sz="1200" b="0" strike="noStrike" spc="-1">
                <a:solidFill>
                  <a:srgbClr val="000000"/>
                </a:solidFill>
                <a:latin typeface="Calibri"/>
              </a:rPr>
              <a:t>1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>
            <a:off x="447840" y="441360"/>
            <a:ext cx="2718360" cy="105480"/>
          </a:xfrm>
          <a:prstGeom prst="rect">
            <a:avLst/>
          </a:prstGeom>
          <a:solidFill>
            <a:srgbClr val="19197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2"/>
          <p:cNvSpPr/>
          <p:nvPr/>
        </p:nvSpPr>
        <p:spPr>
          <a:xfrm>
            <a:off x="5975280" y="441360"/>
            <a:ext cx="2709000" cy="105480"/>
          </a:xfrm>
          <a:prstGeom prst="rect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3216240" y="441360"/>
            <a:ext cx="2709000" cy="105480"/>
          </a:xfrm>
          <a:prstGeom prst="rect">
            <a:avLst/>
          </a:prstGeom>
          <a:solidFill>
            <a:srgbClr val="00008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447840" y="3086280"/>
            <a:ext cx="8237880" cy="3302640"/>
          </a:xfrm>
          <a:prstGeom prst="rect">
            <a:avLst/>
          </a:prstGeom>
          <a:solidFill>
            <a:srgbClr val="19197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447840" y="441360"/>
            <a:ext cx="2718360" cy="105480"/>
          </a:xfrm>
          <a:prstGeom prst="rect">
            <a:avLst/>
          </a:prstGeom>
          <a:solidFill>
            <a:srgbClr val="19197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CustomShape 2"/>
          <p:cNvSpPr/>
          <p:nvPr/>
        </p:nvSpPr>
        <p:spPr>
          <a:xfrm>
            <a:off x="5975280" y="441360"/>
            <a:ext cx="2709000" cy="105480"/>
          </a:xfrm>
          <a:prstGeom prst="rect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CustomShape 3"/>
          <p:cNvSpPr/>
          <p:nvPr/>
        </p:nvSpPr>
        <p:spPr>
          <a:xfrm>
            <a:off x="3216240" y="441360"/>
            <a:ext cx="2709000" cy="105480"/>
          </a:xfrm>
          <a:prstGeom prst="rect">
            <a:avLst/>
          </a:prstGeom>
          <a:solidFill>
            <a:srgbClr val="00008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CustomShape 4"/>
          <p:cNvSpPr/>
          <p:nvPr/>
        </p:nvSpPr>
        <p:spPr>
          <a:xfrm>
            <a:off x="447840" y="600120"/>
            <a:ext cx="6606360" cy="1256400"/>
          </a:xfrm>
          <a:prstGeom prst="rect">
            <a:avLst/>
          </a:prstGeom>
          <a:solidFill>
            <a:srgbClr val="19197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6" name="Imagem 45"/>
          <p:cNvPicPr/>
          <p:nvPr/>
        </p:nvPicPr>
        <p:blipFill>
          <a:blip r:embed="rId14"/>
          <a:stretch/>
        </p:blipFill>
        <p:spPr>
          <a:xfrm>
            <a:off x="7020000" y="645480"/>
            <a:ext cx="1701720" cy="1272600"/>
          </a:xfrm>
          <a:prstGeom prst="rect">
            <a:avLst/>
          </a:prstGeom>
          <a:ln w="0">
            <a:noFill/>
          </a:ln>
        </p:spPr>
      </p:pic>
      <p:sp>
        <p:nvSpPr>
          <p:cNvPr id="47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1763280" y="3573000"/>
            <a:ext cx="5720400" cy="6451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181818"/>
                </a:solidFill>
                <a:latin typeface="Gill Sans MT"/>
                <a:ea typeface="DejaVu Sans"/>
              </a:rPr>
              <a:t>   TÍTULO DO TRABALHO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5135040" y="5084640"/>
            <a:ext cx="3381840" cy="128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r">
              <a:lnSpc>
                <a:spcPct val="90000"/>
              </a:lnSpc>
              <a:spcBef>
                <a:spcPts val="400"/>
              </a:spcBef>
            </a:pPr>
            <a:endParaRPr lang="pt-BR" sz="1800" b="0" strike="noStrike" spc="-1">
              <a:latin typeface="Arial"/>
            </a:endParaRPr>
          </a:p>
          <a:p>
            <a:pPr algn="r">
              <a:lnSpc>
                <a:spcPct val="90000"/>
              </a:lnSpc>
              <a:spcBef>
                <a:spcPts val="400"/>
              </a:spcBef>
            </a:pPr>
            <a:r>
              <a:rPr lang="pt-BR" sz="1600" b="0" i="1" strike="noStrike" spc="-1">
                <a:solidFill>
                  <a:srgbClr val="FFFFFF"/>
                </a:solidFill>
                <a:latin typeface="Gill Sans MT"/>
                <a:ea typeface="DejaVu Sans"/>
              </a:rPr>
              <a:t>AUTOR </a:t>
            </a:r>
            <a:endParaRPr lang="pt-BR" sz="1600" b="0" strike="noStrike" spc="-1">
              <a:latin typeface="Arial"/>
            </a:endParaRPr>
          </a:p>
          <a:p>
            <a:pPr algn="r">
              <a:lnSpc>
                <a:spcPct val="90000"/>
              </a:lnSpc>
              <a:spcBef>
                <a:spcPts val="400"/>
              </a:spcBef>
            </a:pPr>
            <a:r>
              <a:rPr lang="pt-BR" sz="1600" b="0" i="1" strike="noStrike" spc="-1">
                <a:solidFill>
                  <a:srgbClr val="FFFFFF"/>
                </a:solidFill>
                <a:latin typeface="Gill Sans MT"/>
                <a:ea typeface="DejaVu Sans"/>
              </a:rPr>
              <a:t>Formação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93" name="CustomShape 3"/>
          <p:cNvSpPr/>
          <p:nvPr/>
        </p:nvSpPr>
        <p:spPr>
          <a:xfrm>
            <a:off x="360000" y="638280"/>
            <a:ext cx="5901840" cy="4638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181818"/>
                </a:solidFill>
                <a:latin typeface="Arial"/>
                <a:ea typeface="DejaVu Sans"/>
              </a:rPr>
              <a:t>Seminário ISCI</a:t>
            </a:r>
            <a:endParaRPr lang="pt-BR" sz="2400" b="0" strike="noStrike" spc="-1" dirty="0">
              <a:latin typeface="Arial"/>
            </a:endParaRPr>
          </a:p>
        </p:txBody>
      </p:sp>
      <p:pic>
        <p:nvPicPr>
          <p:cNvPr id="94" name="Imagem 93"/>
          <p:cNvPicPr/>
          <p:nvPr/>
        </p:nvPicPr>
        <p:blipFill>
          <a:blip r:embed="rId3"/>
          <a:stretch/>
        </p:blipFill>
        <p:spPr>
          <a:xfrm>
            <a:off x="6162480" y="575640"/>
            <a:ext cx="2406240" cy="1799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540000" y="620640"/>
            <a:ext cx="5218200" cy="103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INTRODUÇÃO</a:t>
            </a:r>
            <a:r>
              <a:rPr lang="pt-BR" sz="2800" b="0" strike="noStrike" spc="-1">
                <a:solidFill>
                  <a:srgbClr val="FFFFFF"/>
                </a:solidFill>
                <a:latin typeface="Gill Sans MT"/>
                <a:ea typeface="DejaVu Sans"/>
              </a:rPr>
              <a:t> </a:t>
            </a:r>
            <a:br/>
            <a:r>
              <a:rPr lang="pt-BR" sz="2800" b="0" strike="noStrike" spc="-1">
                <a:solidFill>
                  <a:srgbClr val="FFFFFF"/>
                </a:solidFill>
                <a:latin typeface="Gill Sans MT"/>
                <a:ea typeface="DejaVu Sans"/>
              </a:rPr>
              <a:t>(1 A 2 SLIDES)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395280" y="2060280"/>
            <a:ext cx="8227080" cy="287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304560" indent="-302040" algn="just">
              <a:lnSpc>
                <a:spcPct val="100000"/>
              </a:lnSpc>
              <a:spcBef>
                <a:spcPts val="598"/>
              </a:spcBef>
              <a:spcAft>
                <a:spcPts val="598"/>
              </a:spcAft>
              <a:tabLst>
                <a:tab pos="0" algn="l"/>
              </a:tabLst>
            </a:pPr>
            <a:r>
              <a:rPr lang="pt-BR" sz="1800" b="0" i="1" strike="noStrike" spc="-1">
                <a:solidFill>
                  <a:srgbClr val="3D3D3D"/>
                </a:solidFill>
                <a:latin typeface="Gill Sans MT"/>
                <a:ea typeface="DejaVu Sans"/>
              </a:rPr>
              <a:t>“</a:t>
            </a:r>
            <a:r>
              <a:rPr lang="pt-BR" sz="2400" b="0" i="1" strike="noStrike" spc="-1">
                <a:solidFill>
                  <a:srgbClr val="3D3D3D"/>
                </a:solidFill>
                <a:latin typeface="Gill Sans MT"/>
                <a:ea typeface="DejaVu Sans"/>
              </a:rPr>
              <a:t>O que me fez pensar no assunto”?</a:t>
            </a:r>
            <a:endParaRPr lang="pt-BR" sz="2400" b="0" strike="noStrike" spc="-1">
              <a:latin typeface="Arial"/>
            </a:endParaRPr>
          </a:p>
          <a:p>
            <a:pPr marL="304560" indent="-302040" algn="just">
              <a:lnSpc>
                <a:spcPct val="100000"/>
              </a:lnSpc>
              <a:spcBef>
                <a:spcPts val="598"/>
              </a:spcBef>
              <a:spcAft>
                <a:spcPts val="598"/>
              </a:spcAft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304560" indent="-302040" algn="just">
              <a:lnSpc>
                <a:spcPct val="100000"/>
              </a:lnSpc>
              <a:spcBef>
                <a:spcPts val="598"/>
              </a:spcBef>
              <a:spcAft>
                <a:spcPts val="598"/>
              </a:spcAft>
              <a:buClr>
                <a:srgbClr val="00B050"/>
              </a:buClr>
              <a:buSzPct val="92000"/>
              <a:buFont typeface="Arial"/>
              <a:buChar char="•"/>
              <a:tabLst>
                <a:tab pos="0" algn="l"/>
              </a:tabLst>
            </a:pPr>
            <a:r>
              <a:rPr lang="pt-BR" sz="2400" b="0" strike="noStrike" spc="-1">
                <a:solidFill>
                  <a:srgbClr val="3D3D3D"/>
                </a:solidFill>
                <a:latin typeface="Gill Sans MT"/>
                <a:ea typeface="DejaVu Sans"/>
              </a:rPr>
              <a:t>Marco teórico</a:t>
            </a:r>
            <a:endParaRPr lang="pt-BR" sz="2400" b="0" strike="noStrike" spc="-1">
              <a:latin typeface="Arial"/>
            </a:endParaRPr>
          </a:p>
          <a:p>
            <a:pPr marL="304560" indent="-302040" algn="just">
              <a:lnSpc>
                <a:spcPct val="100000"/>
              </a:lnSpc>
              <a:spcBef>
                <a:spcPts val="598"/>
              </a:spcBef>
              <a:spcAft>
                <a:spcPts val="598"/>
              </a:spcAft>
              <a:buClr>
                <a:srgbClr val="00B050"/>
              </a:buClr>
              <a:buSzPct val="92000"/>
              <a:buFont typeface="Arial"/>
              <a:buChar char="•"/>
              <a:tabLst>
                <a:tab pos="0" algn="l"/>
              </a:tabLst>
            </a:pPr>
            <a:r>
              <a:rPr lang="pt-BR" sz="2400" b="0" strike="noStrike" spc="-1">
                <a:solidFill>
                  <a:srgbClr val="3D3D3D"/>
                </a:solidFill>
                <a:latin typeface="Gill Sans MT"/>
                <a:ea typeface="DejaVu Sans"/>
              </a:rPr>
              <a:t>Relevância do tema</a:t>
            </a:r>
            <a:endParaRPr lang="pt-BR" sz="2400" b="0" strike="noStrike" spc="-1">
              <a:latin typeface="Arial"/>
            </a:endParaRPr>
          </a:p>
          <a:p>
            <a:pPr marL="304560" indent="-302040" algn="just">
              <a:lnSpc>
                <a:spcPct val="100000"/>
              </a:lnSpc>
              <a:spcBef>
                <a:spcPts val="598"/>
              </a:spcBef>
              <a:spcAft>
                <a:spcPts val="598"/>
              </a:spcAft>
              <a:buClr>
                <a:srgbClr val="00B050"/>
              </a:buClr>
              <a:buSzPct val="92000"/>
              <a:buFont typeface="Arial"/>
              <a:buChar char="•"/>
              <a:tabLst>
                <a:tab pos="0" algn="l"/>
              </a:tabLst>
            </a:pPr>
            <a:r>
              <a:rPr lang="pt-BR" sz="2400" b="0" strike="noStrike" spc="-1">
                <a:solidFill>
                  <a:srgbClr val="3D3D3D"/>
                </a:solidFill>
                <a:latin typeface="Gill Sans MT"/>
                <a:ea typeface="DejaVu Sans"/>
              </a:rPr>
              <a:t>Dados da literatura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538920" y="728280"/>
            <a:ext cx="5219280" cy="99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OBJETIVOS</a:t>
            </a:r>
            <a:br/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(1 SLIDE)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393840" y="2690640"/>
            <a:ext cx="7630200" cy="338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88000"/>
          </a:bodyPr>
          <a:lstStyle/>
          <a:p>
            <a:pPr marL="272880" indent="-270360" algn="just">
              <a:lnSpc>
                <a:spcPct val="80000"/>
              </a:lnSpc>
              <a:spcBef>
                <a:spcPts val="598"/>
              </a:spcBef>
              <a:tabLst>
                <a:tab pos="0" algn="l"/>
              </a:tabLst>
            </a:pPr>
            <a:r>
              <a:rPr lang="pt-BR" sz="2400" b="0" i="1" strike="noStrike" spc="-1">
                <a:solidFill>
                  <a:srgbClr val="404040"/>
                </a:solidFill>
                <a:latin typeface="Gill Sans MT"/>
                <a:ea typeface="DejaVu Sans"/>
              </a:rPr>
              <a:t>“Para que eu fiz a pesquisa”?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80000"/>
              </a:lnSpc>
              <a:spcBef>
                <a:spcPts val="598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80000"/>
              </a:lnSpc>
              <a:spcBef>
                <a:spcPts val="598"/>
              </a:spcBef>
              <a:tabLst>
                <a:tab pos="0" algn="l"/>
              </a:tabLst>
            </a:pPr>
            <a:r>
              <a:rPr lang="pt-BR" sz="2400" b="0" strike="noStrike" spc="-1">
                <a:solidFill>
                  <a:srgbClr val="002060"/>
                </a:solidFill>
                <a:latin typeface="Gill Sans MT"/>
                <a:ea typeface="DejaVu Sans"/>
              </a:rPr>
              <a:t>* </a:t>
            </a: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Objetivo geral 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80000"/>
              </a:lnSpc>
              <a:spcBef>
                <a:spcPts val="598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80000"/>
              </a:lnSpc>
              <a:spcBef>
                <a:spcPts val="598"/>
              </a:spcBef>
              <a:tabLst>
                <a:tab pos="0" algn="l"/>
              </a:tabLst>
            </a:pPr>
            <a:r>
              <a:rPr lang="pt-BR" sz="2400" b="0" strike="noStrike" spc="-1">
                <a:solidFill>
                  <a:srgbClr val="002060"/>
                </a:solidFill>
                <a:latin typeface="Gill Sans MT"/>
                <a:ea typeface="DejaVu Sans"/>
              </a:rPr>
              <a:t>* </a:t>
            </a: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Objetivos específicos 	   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80000"/>
              </a:lnSpc>
              <a:spcBef>
                <a:spcPts val="374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80000"/>
              </a:lnSpc>
              <a:spcBef>
                <a:spcPts val="374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80000"/>
              </a:lnSpc>
              <a:spcBef>
                <a:spcPts val="374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80000"/>
              </a:lnSpc>
              <a:spcBef>
                <a:spcPts val="374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80000"/>
              </a:lnSpc>
              <a:spcBef>
                <a:spcPts val="374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80000"/>
              </a:lnSpc>
              <a:spcBef>
                <a:spcPts val="374"/>
              </a:spcBef>
              <a:tabLst>
                <a:tab pos="0" algn="l"/>
              </a:tabLst>
            </a:pPr>
            <a:r>
              <a:rPr lang="pt-BR" sz="15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			  </a:t>
            </a:r>
            <a:endParaRPr lang="pt-BR" sz="1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538920" y="673200"/>
            <a:ext cx="5249160" cy="108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METODOLOGIA </a:t>
            </a:r>
            <a:br/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(1 A 2 SLIDES) 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101" name="CustomShape 2"/>
          <p:cNvSpPr/>
          <p:nvPr/>
        </p:nvSpPr>
        <p:spPr>
          <a:xfrm>
            <a:off x="461880" y="2491920"/>
            <a:ext cx="8227080" cy="272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7000"/>
          </a:bodyPr>
          <a:lstStyle/>
          <a:p>
            <a:pPr marL="272880" indent="-270360" algn="just">
              <a:lnSpc>
                <a:spcPct val="150000"/>
              </a:lnSpc>
              <a:tabLst>
                <a:tab pos="0" algn="l"/>
              </a:tabLst>
            </a:pPr>
            <a:r>
              <a:rPr lang="pt-BR" sz="2400" b="0" i="1" strike="noStrike" spc="-1">
                <a:solidFill>
                  <a:srgbClr val="404040"/>
                </a:solidFill>
                <a:latin typeface="Gill Sans MT"/>
                <a:ea typeface="DejaVu Sans"/>
              </a:rPr>
              <a:t>“Como eu fiz a pesquisa”?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50000"/>
              </a:lnSpc>
              <a:tabLst>
                <a:tab pos="0" algn="l"/>
              </a:tabLst>
            </a:pPr>
            <a:r>
              <a:rPr lang="pt-BR" sz="2400" b="0" strike="noStrike" spc="-1">
                <a:solidFill>
                  <a:srgbClr val="002060"/>
                </a:solidFill>
                <a:latin typeface="Gill Sans MT"/>
                <a:ea typeface="DejaVu Sans"/>
              </a:rPr>
              <a:t>*</a:t>
            </a: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 Local de estudo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50000"/>
              </a:lnSpc>
              <a:tabLst>
                <a:tab pos="0" algn="l"/>
              </a:tabLst>
            </a:pPr>
            <a:r>
              <a:rPr lang="pt-BR" sz="2400" b="0" strike="noStrike" spc="-1">
                <a:solidFill>
                  <a:srgbClr val="002060"/>
                </a:solidFill>
                <a:latin typeface="Gill Sans MT"/>
                <a:ea typeface="DejaVu Sans"/>
              </a:rPr>
              <a:t>*</a:t>
            </a: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 Caminhos/procedimentos de pesquisa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50000"/>
              </a:lnSpc>
              <a:tabLst>
                <a:tab pos="0" algn="l"/>
              </a:tabLst>
            </a:pPr>
            <a:r>
              <a:rPr lang="pt-BR" sz="2400" b="0" strike="noStrike" spc="-1">
                <a:solidFill>
                  <a:srgbClr val="002060"/>
                </a:solidFill>
                <a:latin typeface="Gill Sans MT"/>
                <a:ea typeface="DejaVu Sans"/>
              </a:rPr>
              <a:t>*</a:t>
            </a: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 Instrumentos de coleta dos dados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50000"/>
              </a:lnSpc>
              <a:tabLst>
                <a:tab pos="0" algn="l"/>
              </a:tabLst>
            </a:pPr>
            <a:r>
              <a:rPr lang="pt-BR" sz="2400" b="0" strike="noStrike" spc="-1">
                <a:solidFill>
                  <a:srgbClr val="002060"/>
                </a:solidFill>
                <a:latin typeface="Gill Sans MT"/>
                <a:ea typeface="DejaVu Sans"/>
              </a:rPr>
              <a:t>*</a:t>
            </a: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 Fontes de pesquisa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539280" y="837000"/>
            <a:ext cx="5218920" cy="78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RESULTADOS</a:t>
            </a:r>
            <a:br/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(1 A 3 SLIDES) 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428760" y="2060280"/>
            <a:ext cx="8227080" cy="336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304560" indent="-302040">
              <a:lnSpc>
                <a:spcPct val="100000"/>
              </a:lnSpc>
              <a:spcBef>
                <a:spcPts val="598"/>
              </a:spcBef>
              <a:tabLst>
                <a:tab pos="0" algn="l"/>
              </a:tabLst>
            </a:pPr>
            <a:r>
              <a:rPr lang="pt-BR" sz="2400" b="0" i="1" strike="noStrike" spc="-1">
                <a:solidFill>
                  <a:srgbClr val="404040"/>
                </a:solidFill>
                <a:latin typeface="Gill Sans MT"/>
                <a:ea typeface="DejaVu Sans"/>
              </a:rPr>
              <a:t>  “O que eu encontrei”?</a:t>
            </a:r>
            <a:endParaRPr lang="pt-BR" sz="2400" b="0" strike="noStrike" spc="-1">
              <a:latin typeface="Arial"/>
            </a:endParaRPr>
          </a:p>
          <a:p>
            <a:pPr marL="304560" indent="-302040">
              <a:lnSpc>
                <a:spcPct val="100000"/>
              </a:lnSpc>
              <a:spcBef>
                <a:spcPts val="598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304560" indent="-302040">
              <a:lnSpc>
                <a:spcPct val="100000"/>
              </a:lnSpc>
              <a:spcBef>
                <a:spcPts val="598"/>
              </a:spcBef>
              <a:tabLst>
                <a:tab pos="0" algn="l"/>
              </a:tabLst>
            </a:pPr>
            <a:r>
              <a:rPr lang="pt-BR" sz="2400" b="0" i="1" strike="noStrike" spc="-1">
                <a:solidFill>
                  <a:srgbClr val="002060"/>
                </a:solidFill>
                <a:latin typeface="Gill Sans MT"/>
                <a:ea typeface="DejaVu Sans"/>
              </a:rPr>
              <a:t>*</a:t>
            </a:r>
            <a:r>
              <a:rPr lang="pt-BR" sz="2400" b="0" i="1" strike="noStrike" spc="-1">
                <a:solidFill>
                  <a:srgbClr val="404040"/>
                </a:solidFill>
                <a:latin typeface="Gill Sans MT"/>
                <a:ea typeface="DejaVu Sans"/>
              </a:rPr>
              <a:t> </a:t>
            </a: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Uniformizar os resultados (tópicos)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539640" y="729360"/>
            <a:ext cx="5290560" cy="93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CONCLUSÕES</a:t>
            </a:r>
            <a:br/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(1 A 2 SLIDES)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394920" y="2349360"/>
            <a:ext cx="7464960" cy="348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272880" indent="-270360" algn="just">
              <a:lnSpc>
                <a:spcPct val="100000"/>
              </a:lnSpc>
              <a:spcBef>
                <a:spcPts val="598"/>
              </a:spcBef>
              <a:tabLst>
                <a:tab pos="0" algn="l"/>
              </a:tabLst>
            </a:pPr>
            <a:r>
              <a:rPr lang="pt-BR" sz="2400" b="0" i="1" strike="noStrike" spc="-1">
                <a:solidFill>
                  <a:srgbClr val="404040"/>
                </a:solidFill>
                <a:latin typeface="Gill Sans MT"/>
                <a:ea typeface="DejaVu Sans"/>
              </a:rPr>
              <a:t> “O que eu aprendi”?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00000"/>
              </a:lnSpc>
              <a:spcBef>
                <a:spcPts val="598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00000"/>
              </a:lnSpc>
              <a:spcBef>
                <a:spcPts val="598"/>
              </a:spcBef>
              <a:tabLst>
                <a:tab pos="0" algn="l"/>
              </a:tabLst>
            </a:pPr>
            <a:r>
              <a:rPr lang="pt-BR" sz="2400" b="0" strike="noStrike" spc="-1">
                <a:solidFill>
                  <a:srgbClr val="002060"/>
                </a:solidFill>
                <a:latin typeface="Gill Sans MT"/>
                <a:ea typeface="DejaVu Sans"/>
              </a:rPr>
              <a:t>*</a:t>
            </a: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 Deve estar relacionado com os objetivos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00000"/>
              </a:lnSpc>
              <a:spcBef>
                <a:spcPts val="598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00000"/>
              </a:lnSpc>
              <a:spcBef>
                <a:spcPts val="598"/>
              </a:spcBef>
              <a:tabLst>
                <a:tab pos="0" algn="l"/>
              </a:tabLst>
            </a:pPr>
            <a:r>
              <a:rPr lang="pt-BR" sz="2400" b="0" strike="noStrike" spc="-1">
                <a:solidFill>
                  <a:srgbClr val="002060"/>
                </a:solidFill>
                <a:latin typeface="Gill Sans MT"/>
                <a:ea typeface="DejaVu Sans"/>
              </a:rPr>
              <a:t>*</a:t>
            </a: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 Concluir apenas o que apresentou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00000"/>
              </a:lnSpc>
              <a:spcBef>
                <a:spcPts val="448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00000"/>
              </a:lnSpc>
              <a:spcBef>
                <a:spcPts val="448"/>
              </a:spcBef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ustomShape 1"/>
          <p:cNvSpPr/>
          <p:nvPr/>
        </p:nvSpPr>
        <p:spPr>
          <a:xfrm>
            <a:off x="503640" y="765000"/>
            <a:ext cx="5254560" cy="715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REFERÊNCIAS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107" name="CustomShape 2"/>
          <p:cNvSpPr/>
          <p:nvPr/>
        </p:nvSpPr>
        <p:spPr>
          <a:xfrm>
            <a:off x="461880" y="2239920"/>
            <a:ext cx="8227080" cy="42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72880" indent="-270360" algn="just">
              <a:lnSpc>
                <a:spcPct val="150000"/>
              </a:lnSpc>
              <a:tabLst>
                <a:tab pos="0" algn="l"/>
              </a:tabLst>
            </a:pP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 Liste as obras pesquisadas.</a:t>
            </a:r>
            <a:endParaRPr lang="pt-BR" sz="2400" b="0" strike="noStrike" spc="-1">
              <a:latin typeface="Arial"/>
            </a:endParaRPr>
          </a:p>
          <a:p>
            <a:pPr marL="272880" indent="-270360" algn="just">
              <a:lnSpc>
                <a:spcPct val="150000"/>
              </a:lnSpc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1169</TotalTime>
  <Words>152</Words>
  <Application>Microsoft Office PowerPoint</Application>
  <PresentationFormat>Apresentação na tela (4:3)</PresentationFormat>
  <Paragraphs>42</Paragraphs>
  <Slides>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7</vt:i4>
      </vt:variant>
    </vt:vector>
  </HeadingPairs>
  <TitlesOfParts>
    <vt:vector size="15" baseType="lpstr">
      <vt:lpstr>Arial</vt:lpstr>
      <vt:lpstr>Calibri</vt:lpstr>
      <vt:lpstr>Gill Sans MT</vt:lpstr>
      <vt:lpstr>Symbol</vt:lpstr>
      <vt:lpstr>Times New Roman</vt:lpstr>
      <vt:lpstr>Wingdings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Indicadores de impacto e eficácia do programa bolsa família em Araraquara/sp</dc:title>
  <dc:subject/>
  <dc:creator>drcardozo</dc:creator>
  <dc:description/>
  <cp:lastModifiedBy>Mussi Junior</cp:lastModifiedBy>
  <cp:revision>148</cp:revision>
  <dcterms:created xsi:type="dcterms:W3CDTF">2009-10-15T18:52:16Z</dcterms:created>
  <dcterms:modified xsi:type="dcterms:W3CDTF">2022-06-17T01:07:41Z</dcterms:modified>
  <dc:language>pt-BR</dc:language>
</cp:coreProperties>
</file>