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6"/>
  </p:notesMasterIdLst>
  <p:sldIdLst>
    <p:sldId id="256" r:id="rId3"/>
    <p:sldId id="257" r:id="rId4"/>
    <p:sldId id="258" r:id="rId5"/>
  </p:sldIdLst>
  <p:sldSz cx="9144000" cy="6858000" type="screen4x3"/>
  <p:notesSz cx="6858000" cy="1001236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latin typeface="Arial"/>
              </a:rPr>
              <a:t>Clique para mover o slide</a:t>
            </a: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t-BR" sz="2000" b="0" strike="noStrike" spc="-1">
                <a:latin typeface="Arial"/>
              </a:rPr>
              <a:t>Clique para editar o formato de notas</a:t>
            </a:r>
          </a:p>
        </p:txBody>
      </p:sp>
      <p:sp>
        <p:nvSpPr>
          <p:cNvPr id="8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t-BR" sz="1400" b="0" strike="noStrike" spc="-1">
                <a:latin typeface="Times New Roman"/>
              </a:rPr>
              <a:t>&lt;cabeçalho&gt;</a:t>
            </a:r>
          </a:p>
        </p:txBody>
      </p:sp>
      <p:sp>
        <p:nvSpPr>
          <p:cNvPr id="8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pt-BR" sz="1400" b="0" strike="noStrike" spc="-1">
                <a:latin typeface="Times New Roman"/>
              </a:rPr>
              <a:t>&lt;data/hora&gt;</a:t>
            </a:r>
          </a:p>
        </p:txBody>
      </p:sp>
      <p:sp>
        <p:nvSpPr>
          <p:cNvPr id="8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pt-BR" sz="1400" b="0" strike="noStrike" spc="-1">
                <a:latin typeface="Times New Roman"/>
              </a:rPr>
              <a:t>&lt;rodapé&gt;</a:t>
            </a:r>
          </a:p>
        </p:txBody>
      </p:sp>
      <p:sp>
        <p:nvSpPr>
          <p:cNvPr id="9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43BE0A7A-0300-46E6-8B08-C407DBE5D45A}" type="slidenum">
              <a:rPr lang="pt-BR" sz="1400" b="0" strike="noStrike" spc="-1">
                <a:latin typeface="Times New Roman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7100" y="750888"/>
            <a:ext cx="5003800" cy="3752850"/>
          </a:xfrm>
          <a:prstGeom prst="rect">
            <a:avLst/>
          </a:prstGeom>
        </p:spPr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85800" y="4756320"/>
            <a:ext cx="5484600" cy="4505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02" name="CustomShape 3"/>
          <p:cNvSpPr/>
          <p:nvPr/>
        </p:nvSpPr>
        <p:spPr>
          <a:xfrm>
            <a:off x="3884760" y="9510840"/>
            <a:ext cx="2970000" cy="498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</a:pPr>
            <a:fld id="{DA37C268-A576-4FF1-BE3A-C16BAABF0AEA}" type="slidenum">
              <a:rPr lang="pt-BR" sz="1200" b="0" strike="noStrike" spc="-1">
                <a:solidFill>
                  <a:srgbClr val="000000"/>
                </a:solidFill>
                <a:latin typeface="Calibri"/>
              </a:rPr>
              <a:t>1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/>
          <p:cNvSpPr/>
          <p:nvPr/>
        </p:nvSpPr>
        <p:spPr>
          <a:xfrm>
            <a:off x="447840" y="441360"/>
            <a:ext cx="2719080" cy="106200"/>
          </a:xfrm>
          <a:prstGeom prst="rect">
            <a:avLst/>
          </a:prstGeom>
          <a:solidFill>
            <a:srgbClr val="19197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2"/>
          <p:cNvSpPr/>
          <p:nvPr/>
        </p:nvSpPr>
        <p:spPr>
          <a:xfrm>
            <a:off x="5975280" y="441360"/>
            <a:ext cx="2709720" cy="106200"/>
          </a:xfrm>
          <a:prstGeom prst="rect">
            <a:avLst/>
          </a:prstGeom>
          <a:solidFill>
            <a:srgbClr val="00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3216240" y="441360"/>
            <a:ext cx="2709720" cy="106200"/>
          </a:xfrm>
          <a:prstGeom prst="rect">
            <a:avLst/>
          </a:prstGeom>
          <a:solidFill>
            <a:srgbClr val="00008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447840" y="3086280"/>
            <a:ext cx="8238600" cy="3303360"/>
          </a:xfrm>
          <a:prstGeom prst="rect">
            <a:avLst/>
          </a:prstGeom>
          <a:solidFill>
            <a:srgbClr val="19197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447840" y="441360"/>
            <a:ext cx="2719080" cy="106200"/>
          </a:xfrm>
          <a:prstGeom prst="rect">
            <a:avLst/>
          </a:prstGeom>
          <a:solidFill>
            <a:srgbClr val="19197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" name="CustomShape 2"/>
          <p:cNvSpPr/>
          <p:nvPr/>
        </p:nvSpPr>
        <p:spPr>
          <a:xfrm>
            <a:off x="5975280" y="441360"/>
            <a:ext cx="2709720" cy="106200"/>
          </a:xfrm>
          <a:prstGeom prst="rect">
            <a:avLst/>
          </a:prstGeom>
          <a:solidFill>
            <a:srgbClr val="00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CustomShape 3"/>
          <p:cNvSpPr/>
          <p:nvPr/>
        </p:nvSpPr>
        <p:spPr>
          <a:xfrm>
            <a:off x="3216240" y="441360"/>
            <a:ext cx="2709720" cy="106200"/>
          </a:xfrm>
          <a:prstGeom prst="rect">
            <a:avLst/>
          </a:prstGeom>
          <a:solidFill>
            <a:srgbClr val="00008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CustomShape 4"/>
          <p:cNvSpPr/>
          <p:nvPr/>
        </p:nvSpPr>
        <p:spPr>
          <a:xfrm>
            <a:off x="447840" y="600120"/>
            <a:ext cx="6607080" cy="1257120"/>
          </a:xfrm>
          <a:prstGeom prst="rect">
            <a:avLst/>
          </a:prstGeom>
          <a:solidFill>
            <a:srgbClr val="19197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6" name="Imagem 45"/>
          <p:cNvPicPr/>
          <p:nvPr/>
        </p:nvPicPr>
        <p:blipFill>
          <a:blip r:embed="rId14"/>
          <a:stretch/>
        </p:blipFill>
        <p:spPr>
          <a:xfrm>
            <a:off x="7128000" y="639360"/>
            <a:ext cx="1691640" cy="1265040"/>
          </a:xfrm>
          <a:prstGeom prst="rect">
            <a:avLst/>
          </a:prstGeom>
          <a:ln w="0">
            <a:noFill/>
          </a:ln>
        </p:spPr>
      </p:pic>
      <p:sp>
        <p:nvSpPr>
          <p:cNvPr id="47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1763280" y="3573000"/>
            <a:ext cx="5721120" cy="6458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181818"/>
                </a:solidFill>
                <a:latin typeface="Gill Sans MT"/>
                <a:ea typeface="DejaVu Sans"/>
              </a:rPr>
              <a:t>   TÍTULO DO TRABALHO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5135040" y="5084640"/>
            <a:ext cx="3382560" cy="12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r">
              <a:lnSpc>
                <a:spcPct val="90000"/>
              </a:lnSpc>
              <a:spcBef>
                <a:spcPts val="400"/>
              </a:spcBef>
            </a:pPr>
            <a:endParaRPr lang="pt-BR" sz="1800" b="0" strike="noStrike" spc="-1">
              <a:latin typeface="Arial"/>
            </a:endParaRPr>
          </a:p>
          <a:p>
            <a:pPr algn="r">
              <a:lnSpc>
                <a:spcPct val="90000"/>
              </a:lnSpc>
              <a:spcBef>
                <a:spcPts val="400"/>
              </a:spcBef>
            </a:pPr>
            <a:r>
              <a:rPr lang="pt-BR" sz="1600" b="0" i="1" strike="noStrike" spc="-1">
                <a:solidFill>
                  <a:srgbClr val="FFFFFF"/>
                </a:solidFill>
                <a:latin typeface="Gill Sans MT"/>
                <a:ea typeface="DejaVu Sans"/>
              </a:rPr>
              <a:t>AUTOR </a:t>
            </a:r>
            <a:endParaRPr lang="pt-BR" sz="1600" b="0" strike="noStrike" spc="-1">
              <a:latin typeface="Arial"/>
            </a:endParaRPr>
          </a:p>
          <a:p>
            <a:pPr algn="r">
              <a:lnSpc>
                <a:spcPct val="90000"/>
              </a:lnSpc>
              <a:spcBef>
                <a:spcPts val="400"/>
              </a:spcBef>
            </a:pPr>
            <a:r>
              <a:rPr lang="pt-BR" sz="1600" b="0" i="1" strike="noStrike" spc="-1">
                <a:solidFill>
                  <a:srgbClr val="FFFFFF"/>
                </a:solidFill>
                <a:latin typeface="Gill Sans MT"/>
                <a:ea typeface="DejaVu Sans"/>
              </a:rPr>
              <a:t>Formação</a:t>
            </a:r>
            <a:endParaRPr lang="pt-BR" sz="1600" b="0" strike="noStrike" spc="-1">
              <a:latin typeface="Arial"/>
            </a:endParaRPr>
          </a:p>
        </p:txBody>
      </p:sp>
      <p:sp>
        <p:nvSpPr>
          <p:cNvPr id="94" name="CustomShape 4"/>
          <p:cNvSpPr/>
          <p:nvPr/>
        </p:nvSpPr>
        <p:spPr>
          <a:xfrm>
            <a:off x="504000" y="638280"/>
            <a:ext cx="5902560" cy="4638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181818"/>
                </a:solidFill>
                <a:latin typeface="Arial"/>
                <a:ea typeface="DejaVu Sans"/>
              </a:rPr>
              <a:t>Seminário ISCI</a:t>
            </a:r>
            <a:endParaRPr lang="pt-BR" sz="2400" b="0" strike="noStrike" spc="-1" dirty="0">
              <a:latin typeface="Arial"/>
            </a:endParaRPr>
          </a:p>
        </p:txBody>
      </p:sp>
      <p:pic>
        <p:nvPicPr>
          <p:cNvPr id="95" name="Imagem 94"/>
          <p:cNvPicPr/>
          <p:nvPr/>
        </p:nvPicPr>
        <p:blipFill>
          <a:blip r:embed="rId3"/>
          <a:stretch/>
        </p:blipFill>
        <p:spPr>
          <a:xfrm>
            <a:off x="6084000" y="611640"/>
            <a:ext cx="2519640" cy="1884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540000" y="620640"/>
            <a:ext cx="5218920" cy="103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trike="noStrike" spc="-1">
                <a:solidFill>
                  <a:srgbClr val="FFFFFF"/>
                </a:solidFill>
                <a:latin typeface="Gill Sans MT"/>
                <a:ea typeface="DejaVu Sans"/>
              </a:rPr>
              <a:t>TÍTULO</a:t>
            </a:r>
            <a:r>
              <a:rPr lang="pt-BR" sz="2800" b="0" strike="noStrike" spc="-1">
                <a:solidFill>
                  <a:srgbClr val="FFFFFF"/>
                </a:solidFill>
                <a:latin typeface="Gill Sans MT"/>
                <a:ea typeface="DejaVu Sans"/>
              </a:rPr>
              <a:t> DO SLIDE</a:t>
            </a:r>
            <a:br/>
            <a:endParaRPr lang="pt-BR" sz="2800" b="0" strike="noStrike" spc="-1"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395280" y="2060280"/>
            <a:ext cx="8227800" cy="287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304560" indent="-302760" algn="just">
              <a:lnSpc>
                <a:spcPct val="100000"/>
              </a:lnSpc>
              <a:spcBef>
                <a:spcPts val="598"/>
              </a:spcBef>
              <a:spcAft>
                <a:spcPts val="598"/>
              </a:spcAft>
              <a:tabLst>
                <a:tab pos="0" algn="l"/>
              </a:tabLst>
            </a:pPr>
            <a:endParaRPr lang="pt-BR" sz="1800" b="0" strike="noStrike" spc="-1">
              <a:latin typeface="Arial"/>
            </a:endParaRPr>
          </a:p>
          <a:p>
            <a:pPr marL="304560" indent="-302760" algn="just">
              <a:lnSpc>
                <a:spcPct val="100000"/>
              </a:lnSpc>
              <a:spcBef>
                <a:spcPts val="598"/>
              </a:spcBef>
              <a:spcAft>
                <a:spcPts val="598"/>
              </a:spcAft>
              <a:buClr>
                <a:srgbClr val="00B050"/>
              </a:buClr>
              <a:buSzPct val="92000"/>
              <a:buFont typeface="Arial"/>
              <a:buChar char="•"/>
              <a:tabLst>
                <a:tab pos="0" algn="l"/>
              </a:tabLst>
            </a:pPr>
            <a:r>
              <a:rPr lang="pt-BR" sz="2400" b="0" strike="noStrike" spc="-1">
                <a:solidFill>
                  <a:srgbClr val="3D3D3D"/>
                </a:solidFill>
                <a:latin typeface="Gill Sans MT"/>
                <a:ea typeface="DejaVu Sans"/>
              </a:rPr>
              <a:t>Não há número mínimo nem máximo de slides.</a:t>
            </a:r>
            <a:endParaRPr lang="pt-BR" sz="2400" b="0" strike="noStrike" spc="-1">
              <a:latin typeface="Arial"/>
            </a:endParaRPr>
          </a:p>
          <a:p>
            <a:pPr marL="304560" indent="-302760" algn="just">
              <a:lnSpc>
                <a:spcPct val="100000"/>
              </a:lnSpc>
              <a:spcBef>
                <a:spcPts val="598"/>
              </a:spcBef>
              <a:spcAft>
                <a:spcPts val="598"/>
              </a:spcAft>
              <a:buClr>
                <a:srgbClr val="00B050"/>
              </a:buClr>
              <a:buSzPct val="92000"/>
              <a:buFont typeface="Arial"/>
              <a:buChar char="•"/>
              <a:tabLst>
                <a:tab pos="0" algn="l"/>
              </a:tabLst>
            </a:pPr>
            <a:r>
              <a:rPr lang="pt-BR" sz="2400" b="0" strike="noStrike" spc="-1">
                <a:solidFill>
                  <a:srgbClr val="3D3D3D"/>
                </a:solidFill>
                <a:latin typeface="Gill Sans MT"/>
                <a:ea typeface="DejaVu Sans"/>
              </a:rPr>
              <a:t>Coloque pouco texto em cada slide para não sobrecarregar.</a:t>
            </a:r>
            <a:endParaRPr lang="pt-BR" sz="2400" b="0" strike="noStrike" spc="-1">
              <a:latin typeface="Arial"/>
            </a:endParaRPr>
          </a:p>
          <a:p>
            <a:pPr marL="304560" indent="-302760" algn="just">
              <a:lnSpc>
                <a:spcPct val="100000"/>
              </a:lnSpc>
              <a:spcBef>
                <a:spcPts val="598"/>
              </a:spcBef>
              <a:spcAft>
                <a:spcPts val="598"/>
              </a:spcAft>
              <a:buClr>
                <a:srgbClr val="00B050"/>
              </a:buClr>
              <a:buSzPct val="92000"/>
              <a:buFont typeface="Arial"/>
              <a:buChar char="•"/>
              <a:tabLst>
                <a:tab pos="0" algn="l"/>
              </a:tabLst>
            </a:pPr>
            <a:r>
              <a:rPr lang="pt-BR" sz="2400" b="0" strike="noStrike" spc="-1">
                <a:solidFill>
                  <a:srgbClr val="3D3D3D"/>
                </a:solidFill>
                <a:latin typeface="Gill Sans MT"/>
                <a:ea typeface="DejaVu Sans"/>
              </a:rPr>
              <a:t>Seja claro e direto(a).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503640" y="765000"/>
            <a:ext cx="5255280" cy="71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trike="noStrike" spc="-1">
                <a:solidFill>
                  <a:srgbClr val="FFFFFF"/>
                </a:solidFill>
                <a:latin typeface="Gill Sans MT"/>
                <a:ea typeface="DejaVu Sans"/>
              </a:rPr>
              <a:t>REFERÊNCIAS</a:t>
            </a:r>
            <a:endParaRPr lang="pt-BR" sz="2800" b="0" strike="noStrike" spc="-1">
              <a:latin typeface="Arial"/>
            </a:endParaRPr>
          </a:p>
        </p:txBody>
      </p:sp>
      <p:sp>
        <p:nvSpPr>
          <p:cNvPr id="99" name="CustomShape 2"/>
          <p:cNvSpPr/>
          <p:nvPr/>
        </p:nvSpPr>
        <p:spPr>
          <a:xfrm>
            <a:off x="461880" y="2239920"/>
            <a:ext cx="8227800" cy="42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72880" indent="-271080" algn="just">
              <a:lnSpc>
                <a:spcPct val="150000"/>
              </a:lnSpc>
              <a:tabLst>
                <a:tab pos="0" algn="l"/>
              </a:tabLst>
            </a:pPr>
            <a:r>
              <a:rPr lang="pt-BR" sz="2400" b="0" strike="noStrike" spc="-1">
                <a:solidFill>
                  <a:srgbClr val="404040"/>
                </a:solidFill>
                <a:latin typeface="Gill Sans MT"/>
                <a:ea typeface="DejaVu Sans"/>
              </a:rPr>
              <a:t>Liste as obras pesquisadas.</a:t>
            </a:r>
            <a:endParaRPr lang="pt-BR" sz="2400" b="0" strike="noStrike" spc="-1">
              <a:latin typeface="Arial"/>
            </a:endParaRPr>
          </a:p>
          <a:p>
            <a:pPr marL="272880" indent="-271080" algn="just">
              <a:lnSpc>
                <a:spcPct val="150000"/>
              </a:lnSpc>
              <a:tabLst>
                <a:tab pos="0" algn="l"/>
              </a:tabLst>
            </a:pPr>
            <a:r>
              <a:rPr lang="pt-BR" sz="2400" b="0" strike="noStrike" spc="-1">
                <a:solidFill>
                  <a:srgbClr val="404040"/>
                </a:solidFill>
                <a:latin typeface="Gill Sans MT"/>
                <a:ea typeface="DejaVu Sans"/>
              </a:rPr>
              <a:t>Este slide deve ser o último da apresentação.</a:t>
            </a:r>
            <a:endParaRPr lang="pt-BR" sz="2400" b="0" strike="noStrike" spc="-1">
              <a:latin typeface="Arial"/>
            </a:endParaRPr>
          </a:p>
          <a:p>
            <a:pPr marL="272880" indent="-271080" algn="just">
              <a:lnSpc>
                <a:spcPct val="150000"/>
              </a:lnSpc>
              <a:tabLst>
                <a:tab pos="0" algn="l"/>
              </a:tabLst>
            </a:pP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1173</TotalTime>
  <Words>54</Words>
  <Application>Microsoft Office PowerPoint</Application>
  <PresentationFormat>Apresentação na tela (4:3)</PresentationFormat>
  <Paragraphs>14</Paragraphs>
  <Slides>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</vt:i4>
      </vt:variant>
    </vt:vector>
  </HeadingPairs>
  <TitlesOfParts>
    <vt:vector size="11" baseType="lpstr">
      <vt:lpstr>Arial</vt:lpstr>
      <vt:lpstr>Calibri</vt:lpstr>
      <vt:lpstr>Gill Sans MT</vt:lpstr>
      <vt:lpstr>Symbol</vt:lpstr>
      <vt:lpstr>Times New Roman</vt:lpstr>
      <vt:lpstr>Wingdings</vt:lpstr>
      <vt:lpstr>Office Theme</vt:lpstr>
      <vt:lpstr>Office Theme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Indicadores de impacto e eficácia do programa bolsa família em Araraquara/sp</dc:title>
  <dc:subject/>
  <dc:creator>drcardozo</dc:creator>
  <dc:description/>
  <cp:lastModifiedBy>Mussi Junior</cp:lastModifiedBy>
  <cp:revision>150</cp:revision>
  <dcterms:created xsi:type="dcterms:W3CDTF">2009-10-15T18:52:16Z</dcterms:created>
  <dcterms:modified xsi:type="dcterms:W3CDTF">2022-06-17T01:17:03Z</dcterms:modified>
  <dc:language>pt-BR</dc:language>
</cp:coreProperties>
</file>